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6"/>
  </p:notesMasterIdLst>
  <p:sldIdLst>
    <p:sldId id="256" r:id="rId2"/>
    <p:sldId id="257" r:id="rId3"/>
    <p:sldId id="260" r:id="rId4"/>
    <p:sldId id="263" r:id="rId5"/>
    <p:sldId id="261" r:id="rId6"/>
    <p:sldId id="275" r:id="rId7"/>
    <p:sldId id="277" r:id="rId8"/>
    <p:sldId id="262" r:id="rId9"/>
    <p:sldId id="281" r:id="rId10"/>
    <p:sldId id="279" r:id="rId11"/>
    <p:sldId id="282" r:id="rId12"/>
    <p:sldId id="280" r:id="rId13"/>
    <p:sldId id="264" r:id="rId14"/>
    <p:sldId id="268" r:id="rId15"/>
    <p:sldId id="272" r:id="rId16"/>
    <p:sldId id="269" r:id="rId17"/>
    <p:sldId id="283" r:id="rId18"/>
    <p:sldId id="271" r:id="rId19"/>
    <p:sldId id="267" r:id="rId20"/>
    <p:sldId id="270" r:id="rId21"/>
    <p:sldId id="273" r:id="rId22"/>
    <p:sldId id="265" r:id="rId23"/>
    <p:sldId id="276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5-03T06:37:33.405"/>
    </inkml:context>
    <inkml:brush xml:id="br0">
      <inkml:brushProperty name="width" value="0.29167" units="cm"/>
      <inkml:brushProperty name="height" value="0.58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0 255 0,'28'0'141,"57"0"-141,28 0 15,56 0-15,0 0 16,57 0 0,-56 0-16,55 0 15,-55 0 1,-1 0-16,0 0 31,57 0-31,-57 0 16,57 0-16,-56 0 15,-1 0 1,0 57-16,1-57 16,-1 0-16,0 0 15,-28 0 1,29 28-16,-57-28 15,-1 0-15,30 0 16,-86 0-16,29 0 16,-29 0-1,-28 0-15,57 0 16,0 0-16,-57 0 16,0-28-16,0 28 15,1 0 1,-1-28-16,0 28 15,28-29 1,-56 1 62,-28 28-62,-28 0-1,-29-56 1,-28 56-16,-56-28 16,-57 28-16,-28 0 15,-56-57-15,-1 57 16,85 0-16,-84 0 16,141 0-1,-1 0-15,1 0 16,56 0-1,-56 0 1,56 0-16,28 0 16,-28 0-1,0 0-15,29 0 16,-1 0 0,29 0-16,27 0 15,-55 0-15,27 0 16,-27 0-16,55 0 15,-27 0 1,28 0-16,-57 0 16,57 0-16,-29 0 15,1 0 1,0 0-16,27 0 16,-55 0-16,55 0 15,1 0-15,0-28 16,0 28-1,0-57-15,-1 57 16,-27 0 0,28 0 15,-1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5-03T06:37:34.476"/>
    </inkml:context>
    <inkml:brush xml:id="br0">
      <inkml:brushProperty name="width" value="0.29167" units="cm"/>
      <inkml:brushProperty name="height" value="0.58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620 132 0,'29'0'188,"27"0"-188,1 0 0,55 0 16,30 0-1,83-28-15,86 28 16,56-56-1,28 56-15,-85 0 16,1 0-16,-29 0 16,-28 0-16,-28 0 15,-57 0 1,57 0-16,-57 0 16,57 0-16,-113 0 15,56 0 1,-56 0-16,28 0 31,-84 0-31,27 56 16,1-56-16,-57 28 15,0-28 1,1 0 0,-29 29-16,0-1 62,-29-28 47,-55 0-109,27 0 16,-27 28 0,-29-28-16,-28 0 15,-85 57-15,0-57 16,-84 56-16,-142-56 16,57 56-1,-57 1-15,57-57 16,28 0-16,57 0 15,56 56 1,-57-56-16,29 0 16,28 0-1,-56 0-15,28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5-03T06:37:34.977"/>
    </inkml:context>
    <inkml:brush xml:id="br0">
      <inkml:brushProperty name="width" value="0.29167" units="cm"/>
      <inkml:brushProperty name="height" value="0.58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4D7D9-24DA-40B3-B6D4-D36F30E693E4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0819B-8745-478C-80CA-F6D642F8B1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0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1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6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2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3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8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6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3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8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4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E59E0-2917-4D03-BF74-06D5D9AB7229}" type="datetimeFigureOut">
              <a:rPr lang="en-US" smtClean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AF87-9CFA-4189-AADA-5A5C3B47DA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7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picateshackz.com/2015/12/undetectable-facebook-phishing-page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eportphishing@antiphishing.org" TargetMode="External"/><Relationship Id="rId2" Type="http://schemas.openxmlformats.org/officeDocument/2006/relationships/hyperlink" Target="http://www.fraudwatchinternational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ybersafe.gc.ca/" TargetMode="External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icateshackz.com/2017/01/make-undetectable-facebook-phishing-site-with-ssl-domain.html#euI3mhSsljbVFFpj.99" TargetMode="External"/><Relationship Id="rId5" Type="http://schemas.openxmlformats.org/officeDocument/2006/relationships/hyperlink" Target="http://www.phishing.org/what-is-phishing" TargetMode="External"/><Relationship Id="rId4" Type="http://schemas.openxmlformats.org/officeDocument/2006/relationships/hyperlink" Target="http://computer.howstuffworks.com/phishing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5280" y="1148079"/>
            <a:ext cx="9144000" cy="1315403"/>
          </a:xfrm>
        </p:spPr>
        <p:txBody>
          <a:bodyPr>
            <a:noAutofit/>
          </a:bodyPr>
          <a:lstStyle/>
          <a:p>
            <a:r>
              <a:rPr lang="en-US" sz="9600" dirty="0" smtClean="0"/>
              <a:t>PHISHING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3839" y="4783845"/>
            <a:ext cx="4246880" cy="93980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presented by</a:t>
            </a:r>
          </a:p>
          <a:p>
            <a:r>
              <a:rPr lang="en-US" dirty="0" smtClean="0"/>
              <a:t>Team   </a:t>
            </a:r>
            <a:r>
              <a:rPr lang="en-US" sz="3200" dirty="0" smtClean="0"/>
              <a:t>PHISHERMEN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358223" y="2533086"/>
            <a:ext cx="3638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“Don’t get hooked</a:t>
            </a:r>
            <a:r>
              <a:rPr lang="en-US" sz="2800" i="1" dirty="0" smtClean="0"/>
              <a:t>.   :/ 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8078" y="6113269"/>
            <a:ext cx="399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15CSE111 – Computer Science Essentials</a:t>
            </a:r>
          </a:p>
        </p:txBody>
      </p:sp>
    </p:spTree>
    <p:extLst>
      <p:ext uri="{BB962C8B-B14F-4D97-AF65-F5344CB8AC3E}">
        <p14:creationId xmlns:p14="http://schemas.microsoft.com/office/powerpoint/2010/main" val="1408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441325"/>
            <a:ext cx="10515600" cy="1325563"/>
          </a:xfrm>
        </p:spPr>
        <p:txBody>
          <a:bodyPr/>
          <a:lstStyle/>
          <a:p>
            <a:r>
              <a:rPr lang="en-US" dirty="0" smtClean="0"/>
              <a:t>Gone Phishing – Making the trap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286" y="2139244"/>
            <a:ext cx="778931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Steps to follow</a:t>
            </a:r>
            <a:r>
              <a:rPr lang="en-US" sz="2400" b="1" dirty="0" smtClean="0"/>
              <a:t>:</a:t>
            </a:r>
          </a:p>
          <a:p>
            <a:endParaRPr lang="en-US" sz="2400" b="1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altLang="en-US" i="1" dirty="0">
                <a:latin typeface="Arial" panose="020B0604020202020204" pitchFamily="34" charset="0"/>
              </a:rPr>
              <a:t>Creating undetectable facebook phishing </a:t>
            </a:r>
            <a:r>
              <a:rPr lang="en-US" altLang="en-US" i="1" dirty="0" smtClean="0">
                <a:latin typeface="Arial" panose="020B0604020202020204" pitchFamily="34" charset="0"/>
              </a:rPr>
              <a:t>page.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i="1" dirty="0" smtClean="0">
                <a:latin typeface="Arial" panose="020B0604020202020204" pitchFamily="34" charset="0"/>
              </a:rPr>
              <a:t>URL </a:t>
            </a:r>
            <a:r>
              <a:rPr lang="en-US" altLang="en-US" i="1" dirty="0">
                <a:latin typeface="Arial" panose="020B0604020202020204" pitchFamily="34" charset="0"/>
              </a:rPr>
              <a:t>Masking/Hiding and send it to </a:t>
            </a:r>
            <a:r>
              <a:rPr lang="en-US" altLang="en-US" i="1" dirty="0" smtClean="0">
                <a:latin typeface="Arial" panose="020B0604020202020204" pitchFamily="34" charset="0"/>
              </a:rPr>
              <a:t>victim.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altLang="en-US" i="1" dirty="0" smtClean="0">
                <a:latin typeface="Arial" panose="020B0604020202020204" pitchFamily="34" charset="0"/>
              </a:rPr>
              <a:t>Create </a:t>
            </a:r>
            <a:r>
              <a:rPr lang="en-US" altLang="en-US" i="1" dirty="0">
                <a:latin typeface="Arial" panose="020B0604020202020204" pitchFamily="34" charset="0"/>
              </a:rPr>
              <a:t>an account in free web hosting site and upload the phisher </a:t>
            </a:r>
            <a:r>
              <a:rPr lang="en-US" altLang="en-US" i="1" dirty="0" smtClean="0">
                <a:latin typeface="Arial" panose="020B0604020202020204" pitchFamily="34" charset="0"/>
              </a:rPr>
              <a:t>files.</a:t>
            </a:r>
          </a:p>
          <a:p>
            <a:endParaRPr lang="en-US" i="1" dirty="0" smtClean="0">
              <a:latin typeface="Arial" panose="020B0604020202020204" pitchFamily="34" charset="0"/>
            </a:endParaRPr>
          </a:p>
          <a:p>
            <a:endParaRPr lang="en-US" i="1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smtClean="0">
                <a:hlinkClick r:id="rId2"/>
              </a:rPr>
              <a:t>picateshackz.com/2015/12/undetectable-facebook-phishing-page.html</a:t>
            </a:r>
            <a:r>
              <a:rPr 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2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" y="806824"/>
            <a:ext cx="11966415" cy="519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75920" y="832600"/>
              <a:ext cx="1666440" cy="127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360" y="727840"/>
                <a:ext cx="17715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72880" y="785440"/>
              <a:ext cx="1920960" cy="181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320" y="680320"/>
                <a:ext cx="2025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172880" y="96508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320" y="860320"/>
                <a:ext cx="105120" cy="2102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/>
          <p:cNvSpPr/>
          <p:nvPr/>
        </p:nvSpPr>
        <p:spPr>
          <a:xfrm>
            <a:off x="375920" y="785440"/>
            <a:ext cx="2946400" cy="332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56" y="1690688"/>
            <a:ext cx="6372417" cy="45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Catch – </a:t>
            </a:r>
            <a:r>
              <a:rPr lang="en-US" dirty="0" smtClean="0"/>
              <a:t>Trap</a:t>
            </a:r>
            <a:r>
              <a:rPr lang="en-US" dirty="0" smtClean="0"/>
              <a:t> </a:t>
            </a:r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1690688"/>
            <a:ext cx="5938969" cy="451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3" y="1690688"/>
            <a:ext cx="4856959" cy="45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15440" y="1696720"/>
            <a:ext cx="520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DOES IT MATTER?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3760" y="1696720"/>
            <a:ext cx="952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-_-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27374" y="3881120"/>
            <a:ext cx="3345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/>
              <a:t>Yes, </a:t>
            </a:r>
            <a:r>
              <a:rPr lang="en-US" sz="4800" dirty="0" smtClean="0"/>
              <a:t>It DOES!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6251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47040" y="711200"/>
            <a:ext cx="4560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TELLTALE SIGNS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040" y="3007360"/>
            <a:ext cx="112119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Make sure sender’s email address matches their official website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Spelling errors and bad grammar are common in fake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Be wary of generic titles such as “valued customer” instead of your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Double-check URLs in emails and text messages before you click.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Ignore any request for any personal and financial information.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3222" y="1461810"/>
            <a:ext cx="170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It’s easy..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8436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6" y="1994802"/>
            <a:ext cx="5411574" cy="3471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191294"/>
            <a:ext cx="4185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Look for lock symbol and</a:t>
            </a:r>
          </a:p>
          <a:p>
            <a:r>
              <a:rPr lang="en-US" sz="5400" dirty="0"/>
              <a:t>a</a:t>
            </a:r>
            <a:r>
              <a:rPr lang="en-US" sz="5400" dirty="0" smtClean="0"/>
              <a:t>nd </a:t>
            </a:r>
            <a:r>
              <a:rPr lang="en-US" sz="5400" i="1" dirty="0" smtClean="0"/>
              <a:t>“https.”</a:t>
            </a:r>
          </a:p>
          <a:p>
            <a:r>
              <a:rPr lang="en-US" sz="5400" i="1" dirty="0" smtClean="0"/>
              <a:t> </a:t>
            </a:r>
          </a:p>
          <a:p>
            <a:r>
              <a:rPr lang="en-US" sz="5400" dirty="0" smtClean="0"/>
              <a:t>The </a:t>
            </a:r>
            <a:r>
              <a:rPr lang="en-US" sz="5400" i="1" dirty="0" smtClean="0"/>
              <a:t>“s” </a:t>
            </a:r>
            <a:r>
              <a:rPr lang="en-US" sz="5400" dirty="0" smtClean="0"/>
              <a:t>stands for “secure”.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876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20" y="190364"/>
            <a:ext cx="7470140" cy="65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2" y="2545715"/>
            <a:ext cx="9210675" cy="3981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334218"/>
            <a:ext cx="1889760" cy="1889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0240" y="863599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facebook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1120" y="2349699"/>
            <a:ext cx="1085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anti-phishing websites like </a:t>
            </a:r>
            <a:r>
              <a:rPr lang="en-US" sz="2800" dirty="0" smtClean="0">
                <a:hlinkClick r:id="rId2"/>
              </a:rPr>
              <a:t>www.fraudwatchinternational.com</a:t>
            </a:r>
            <a:r>
              <a:rPr lang="en-US" sz="2800" dirty="0" smtClean="0"/>
              <a:t>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</a:t>
            </a:r>
            <a:r>
              <a:rPr lang="en-US" sz="2800" dirty="0" smtClean="0"/>
              <a:t>eport the spam mails to </a:t>
            </a:r>
            <a:r>
              <a:rPr lang="en-US" sz="2800" dirty="0" smtClean="0">
                <a:hlinkClick r:id="rId3"/>
              </a:rPr>
              <a:t>reportphishing@antiphishing.org</a:t>
            </a:r>
            <a:r>
              <a:rPr lang="en-US" sz="2800" dirty="0" smtClean="0"/>
              <a:t>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by using phishing tools like </a:t>
            </a:r>
            <a:r>
              <a:rPr lang="en-US" sz="2800" b="1" dirty="0" smtClean="0"/>
              <a:t>Super Phisher.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train people to recognize phishing attempts, and to deal with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Install security software on all your devices to identify and block phishing scams.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41120" y="1026160"/>
            <a:ext cx="3594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Anti-phishing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211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840" y="508000"/>
            <a:ext cx="8408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Protect yourself!!</a:t>
            </a:r>
          </a:p>
          <a:p>
            <a:r>
              <a:rPr lang="en-US" sz="5400" dirty="0" smtClean="0"/>
              <a:t>Follow the CAUTIONS.</a:t>
            </a:r>
            <a:endParaRPr lang="en-US" sz="5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35" y="2843232"/>
            <a:ext cx="5079818" cy="2902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840" y="4294609"/>
            <a:ext cx="69810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BEFORE YOU CLICK, CHECK </a:t>
            </a:r>
          </a:p>
          <a:p>
            <a:pPr algn="ctr"/>
            <a:r>
              <a:rPr lang="en-US" sz="4800" dirty="0" smtClean="0"/>
              <a:t>FOR HACKERS’ TRICKS.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98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7600" y="1016000"/>
            <a:ext cx="7081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PHISHERMEN    &gt;&lt;&gt;’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7600" y="2712720"/>
            <a:ext cx="89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VINAY VARMA NADIMPALLI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MACHIRAJU SRIVASTHASVA SRINIVAS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VENU VARDHAN REDDY TEKULA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3120" y="2712720"/>
            <a:ext cx="2711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AM.EN.U4CSE16505</a:t>
            </a:r>
          </a:p>
          <a:p>
            <a:r>
              <a:rPr lang="en-US" sz="2400" dirty="0" smtClean="0"/>
              <a:t>AM.EN.U4CSE16506</a:t>
            </a:r>
          </a:p>
          <a:p>
            <a:r>
              <a:rPr lang="en-US" sz="2400" dirty="0" smtClean="0"/>
              <a:t>AM.EN.U4CSE16508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9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400" y="708263"/>
            <a:ext cx="112300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Recognize Phishing</a:t>
            </a:r>
          </a:p>
          <a:p>
            <a:pPr algn="ctr"/>
            <a:r>
              <a:rPr lang="en-US" sz="5400" dirty="0" smtClean="0"/>
              <a:t>and leave cybercriminals high and dry!!</a:t>
            </a:r>
          </a:p>
          <a:p>
            <a:pPr algn="ctr"/>
            <a:endParaRPr lang="en-US" sz="5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81" y="2978626"/>
            <a:ext cx="5784744" cy="32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6144" y="4386972"/>
            <a:ext cx="788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WHEN IN DOUBT DO NOT CLICK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984978" y="5842000"/>
            <a:ext cx="4746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STAY COOL AND BE SAFE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42" y="404445"/>
            <a:ext cx="6375964" cy="3586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27" y="3854248"/>
            <a:ext cx="8286994" cy="3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2080" y="2529840"/>
            <a:ext cx="831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any queries??   </a:t>
            </a:r>
            <a:r>
              <a:rPr lang="en-US" sz="8000" dirty="0" smtClean="0">
                <a:sym typeface="Wingdings" panose="05000000000000000000" pitchFamily="2" charset="2"/>
              </a:rPr>
              <a:t>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315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0" y="853440"/>
            <a:ext cx="2973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/>
              <a:t>Resources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8720" y="2225040"/>
            <a:ext cx="75052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hlinkClick r:id="rId2"/>
              </a:rPr>
              <a:t>https://en.wikipedia.org/wiki/Phishing</a:t>
            </a:r>
            <a:endParaRPr lang="en-US" sz="2800" i="1" dirty="0" smtClean="0"/>
          </a:p>
          <a:p>
            <a:r>
              <a:rPr lang="en-US" sz="2800" i="1" dirty="0" smtClean="0">
                <a:hlinkClick r:id="rId3"/>
              </a:rPr>
              <a:t>http://www.getcybersafe.gc.ca/</a:t>
            </a:r>
            <a:endParaRPr lang="en-US" sz="2800" i="1" dirty="0" smtClean="0"/>
          </a:p>
          <a:p>
            <a:r>
              <a:rPr lang="en-US" sz="2800" i="1" dirty="0" smtClean="0">
                <a:hlinkClick r:id="rId4"/>
              </a:rPr>
              <a:t>http://computer.howstuffworks.com/phishing.htm</a:t>
            </a:r>
            <a:endParaRPr lang="en-US" sz="2800" i="1" dirty="0" smtClean="0"/>
          </a:p>
          <a:p>
            <a:r>
              <a:rPr lang="en-US" sz="2800" i="1" dirty="0" smtClean="0">
                <a:hlinkClick r:id="rId5"/>
              </a:rPr>
              <a:t>http://www.phishing.org/what-is-phishing</a:t>
            </a:r>
            <a:endParaRPr lang="en-US" sz="2800" i="1" dirty="0" smtClean="0"/>
          </a:p>
          <a:p>
            <a:r>
              <a:rPr lang="en-US" sz="2800" i="1" dirty="0">
                <a:hlinkClick r:id="rId6"/>
              </a:rPr>
              <a:t>http://</a:t>
            </a:r>
            <a:r>
              <a:rPr lang="en-US" sz="2800" i="1" dirty="0" smtClean="0">
                <a:hlinkClick r:id="rId6"/>
              </a:rPr>
              <a:t>picateshackz.com/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357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1360" y="2509520"/>
            <a:ext cx="6203108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0" dirty="0" smtClean="0"/>
              <a:t>Thank you!!  </a:t>
            </a:r>
            <a:r>
              <a:rPr lang="en-US" sz="8000" dirty="0" smtClean="0">
                <a:sym typeface="Wingdings" panose="05000000000000000000" pitchFamily="2" charset="2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9672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Phishing</a:t>
            </a:r>
          </a:p>
          <a:p>
            <a:r>
              <a:rPr lang="en-US" dirty="0" smtClean="0"/>
              <a:t>Losses</a:t>
            </a:r>
          </a:p>
          <a:p>
            <a:r>
              <a:rPr lang="en-US" dirty="0" smtClean="0"/>
              <a:t>Stages</a:t>
            </a:r>
          </a:p>
          <a:p>
            <a:r>
              <a:rPr lang="en-US" dirty="0" smtClean="0"/>
              <a:t>Identifications</a:t>
            </a:r>
          </a:p>
          <a:p>
            <a:r>
              <a:rPr lang="en-US" dirty="0"/>
              <a:t>p</a:t>
            </a:r>
            <a:r>
              <a:rPr lang="en-US" dirty="0" smtClean="0"/>
              <a:t>reventive measures</a:t>
            </a:r>
          </a:p>
          <a:p>
            <a:r>
              <a:rPr lang="en-US" dirty="0" smtClean="0"/>
              <a:t>Conclusion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1021079"/>
            <a:ext cx="5156200" cy="39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76689" y="799902"/>
            <a:ext cx="3427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Phishing????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2320" y="2001520"/>
            <a:ext cx="261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</a:rPr>
              <a:t>TRAP</a:t>
            </a:r>
            <a:endParaRPr lang="en-US" sz="8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99" y="2532604"/>
            <a:ext cx="5079962" cy="351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817" y="716439"/>
            <a:ext cx="5476240" cy="306308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Phishing</a:t>
            </a:r>
            <a:r>
              <a:rPr lang="en-US" dirty="0" smtClean="0"/>
              <a:t> is the attempt to obtain sensitive information such as usernames, passwords, and credit card details (and, indirectly, money), often for malicious reasons, by disguising as a trustworthy entity in an electronic communication.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" y="619760"/>
            <a:ext cx="50393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" y="3302000"/>
            <a:ext cx="5039360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16" y="3779521"/>
            <a:ext cx="3268641" cy="24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346656"/>
            <a:ext cx="8891328" cy="62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5" y="2769890"/>
            <a:ext cx="9047119" cy="2700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5200" y="1524000"/>
            <a:ext cx="260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 popular..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67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b="1" dirty="0" smtClean="0"/>
              <a:t>asic anatomy of Phishing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232025"/>
            <a:ext cx="10515600" cy="4351338"/>
          </a:xfrm>
        </p:spPr>
        <p:txBody>
          <a:bodyPr/>
          <a:lstStyle/>
          <a:p>
            <a:r>
              <a:rPr lang="en-US" b="1" dirty="0" smtClean="0"/>
              <a:t>STAGE 1 </a:t>
            </a:r>
            <a:r>
              <a:rPr lang="en-US" dirty="0" smtClean="0"/>
              <a:t>– The Bait</a:t>
            </a:r>
          </a:p>
          <a:p>
            <a:endParaRPr lang="en-US" dirty="0" smtClean="0"/>
          </a:p>
          <a:p>
            <a:r>
              <a:rPr lang="en-US" b="1" dirty="0" smtClean="0"/>
              <a:t>STAGE 2 </a:t>
            </a:r>
            <a:r>
              <a:rPr lang="en-US" dirty="0" smtClean="0"/>
              <a:t>– Gone Phishing</a:t>
            </a:r>
          </a:p>
          <a:p>
            <a:endParaRPr lang="en-US" dirty="0" smtClean="0"/>
          </a:p>
          <a:p>
            <a:r>
              <a:rPr lang="en-US" b="1" dirty="0" smtClean="0"/>
              <a:t>STAGE 3 </a:t>
            </a:r>
            <a:r>
              <a:rPr lang="en-US" dirty="0" smtClean="0"/>
              <a:t>– The Catch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30" y="1984851"/>
            <a:ext cx="934720" cy="93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69" y="3190239"/>
            <a:ext cx="617061" cy="617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90238"/>
            <a:ext cx="617062" cy="6170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1" y="4256961"/>
            <a:ext cx="904320" cy="9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Bait - Target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9704" y="2226831"/>
            <a:ext cx="56477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</a:t>
            </a:r>
            <a:r>
              <a:rPr lang="en-US" sz="2800" dirty="0" smtClean="0"/>
              <a:t>      The criminals target popular brands with a strong online presence that is most likely to yield them a good return.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4336" l="5078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46" y="81470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Words>385</Words>
  <Application>Microsoft Office PowerPoint</Application>
  <PresentationFormat>Widescreen</PresentationFormat>
  <Paragraphs>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PHISHING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Basic anatomy of Phishing</vt:lpstr>
      <vt:lpstr>The Bait - Target</vt:lpstr>
      <vt:lpstr>Gone Phishing – Making the trap</vt:lpstr>
      <vt:lpstr>PowerPoint Presentation</vt:lpstr>
      <vt:lpstr>The Catch – Trap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</dc:title>
  <dc:creator>Rohith Devisetty</dc:creator>
  <cp:lastModifiedBy>Rohith Devisetty</cp:lastModifiedBy>
  <cp:revision>60</cp:revision>
  <dcterms:created xsi:type="dcterms:W3CDTF">2017-05-01T07:47:59Z</dcterms:created>
  <dcterms:modified xsi:type="dcterms:W3CDTF">2017-05-04T09:41:07Z</dcterms:modified>
</cp:coreProperties>
</file>